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7" r:id="rId1"/>
  </p:sldMasterIdLst>
  <p:notesMasterIdLst>
    <p:notesMasterId r:id="rId6"/>
  </p:notesMasterIdLst>
  <p:sldIdLst>
    <p:sldId id="261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A259"/>
    <a:srgbClr val="245E2C"/>
    <a:srgbClr val="049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D36F2-9082-4544-B57A-B38B4BC4D74C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02EEA-8E8A-49D2-892D-52A24DBE9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6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7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2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27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82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71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908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60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47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225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اليوم الوطني 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542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83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83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2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1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78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95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7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5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82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  <p:sldLayoutId id="2147483794" r:id="rId17"/>
    <p:sldLayoutId id="2147483795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نتيجة بحث الصور عن اليوم الوطني 89">
            <a:extLst>
              <a:ext uri="{FF2B5EF4-FFF2-40B4-BE49-F238E27FC236}">
                <a16:creationId xmlns:a16="http://schemas.microsoft.com/office/drawing/2014/main" id="{A86F8209-BEBB-4D6C-A904-34922EBAB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75" y="1386521"/>
            <a:ext cx="5734050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36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8CFBB9-7450-4A08-BAE5-81EF006CBE05}"/>
              </a:ext>
            </a:extLst>
          </p:cNvPr>
          <p:cNvSpPr txBox="1"/>
          <p:nvPr/>
        </p:nvSpPr>
        <p:spPr>
          <a:xfrm>
            <a:off x="1244600" y="3670300"/>
            <a:ext cx="5417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/>
              <a:t>عرض بوربوينت لليوم الوطني السعودي 91 </a:t>
            </a:r>
            <a:endParaRPr lang="en-GB" sz="2400" dirty="0"/>
          </a:p>
          <a:p>
            <a:r>
              <a:rPr lang="en-US" sz="2400" dirty="0"/>
              <a:t>PPT</a:t>
            </a:r>
          </a:p>
        </p:txBody>
      </p:sp>
    </p:spTree>
    <p:extLst>
      <p:ext uri="{BB962C8B-B14F-4D97-AF65-F5344CB8AC3E}">
        <p14:creationId xmlns:p14="http://schemas.microsoft.com/office/powerpoint/2010/main" val="746558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1209AC-EDA9-4B78-9E11-97B13334BE21}"/>
              </a:ext>
            </a:extLst>
          </p:cNvPr>
          <p:cNvSpPr txBox="1"/>
          <p:nvPr/>
        </p:nvSpPr>
        <p:spPr>
          <a:xfrm>
            <a:off x="4267200" y="2730500"/>
            <a:ext cx="53028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6000" dirty="0"/>
              <a:t>اليوم الوطني :</a:t>
            </a:r>
          </a:p>
          <a:p>
            <a:r>
              <a:rPr lang="ar-SA" sz="6000" dirty="0"/>
              <a:t>23 سبتمبر 2021</a:t>
            </a:r>
          </a:p>
          <a:p>
            <a:r>
              <a:rPr lang="ar-SA" sz="6000" dirty="0"/>
              <a:t>16 صفر 1443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5947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DFAE50-1A6A-409E-A1ED-AE51E321CB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100" y="2318657"/>
            <a:ext cx="3238500" cy="41637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03239D-98AA-4E5C-99C3-01CD2B963697}"/>
              </a:ext>
            </a:extLst>
          </p:cNvPr>
          <p:cNvSpPr txBox="1"/>
          <p:nvPr/>
        </p:nvSpPr>
        <p:spPr>
          <a:xfrm>
            <a:off x="7620000" y="2755900"/>
            <a:ext cx="32385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khbar MT" pitchFamily="2" charset="-78"/>
              </a:rPr>
              <a:t>عرض بوربوينت اليوم الوطني 91</a:t>
            </a: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khbar MT" pitchFamily="2" charset="-78"/>
              </a:rPr>
              <a:t>ذكرى اليوم الوطني الحادية والتسعون </a:t>
            </a: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khbar MT" pitchFamily="2" charset="-78"/>
              </a:rPr>
              <a:t>1443 2021</a:t>
            </a:r>
          </a:p>
        </p:txBody>
      </p:sp>
    </p:spTree>
    <p:extLst>
      <p:ext uri="{BB962C8B-B14F-4D97-AF65-F5344CB8AC3E}">
        <p14:creationId xmlns:p14="http://schemas.microsoft.com/office/powerpoint/2010/main" val="3892269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278</TotalTime>
  <Words>28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ادركها بوربوينت</dc:creator>
  <cp:lastModifiedBy>philadelphia</cp:lastModifiedBy>
  <cp:revision>5</cp:revision>
  <dcterms:created xsi:type="dcterms:W3CDTF">2019-09-25T13:44:12Z</dcterms:created>
  <dcterms:modified xsi:type="dcterms:W3CDTF">2021-09-16T17:08:36Z</dcterms:modified>
</cp:coreProperties>
</file>